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uni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db985d8c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db985d8c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b985d8c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b985d8c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db985d8c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db985d8c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db985d8c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db985d8c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978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dbfd30b7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dbfd30b7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d9fc039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d9fc039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9fc0390a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d9fc0390a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dc091cf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dc091cf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dc091cf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dc091cf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dc091cf2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dc091cf2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dc091cf2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dc091cf2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db985d8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db985d8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rreynowleader.com/news/bia-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c.ca/news/canada/british-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30045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Replublican Faction Vs Problems in Surrey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270925"/>
            <a:ext cx="53613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by- Prabhsift, Sarthak, Tameera, Taryn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Solutions- Public Housing 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Give first time home buyers more info about stress test/mortgage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Extend mortgage period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 housing more affordable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975" y="2347413"/>
            <a:ext cx="2343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Counterpoints - Public Housing </a:t>
            </a:r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mortgage period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Fix stress test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400" y="2446900"/>
            <a:ext cx="2383750" cy="13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Bibliography: Municipal Parking Lots and Structures: Part 1</a:t>
            </a:r>
            <a:endParaRPr dirty="0"/>
          </a:p>
        </p:txBody>
      </p:sp>
      <p:sp>
        <p:nvSpPr>
          <p:cNvPr id="237" name="Google Shape;237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Anderson, Samantha. “BIA Takes Issue with City's Parking Plan for Downtown Cloverdale - 	Surrey Now.” 	Leader, Surrey Now-Leader, 4 July 2018, 10:02 am, </a:t>
            </a:r>
            <a:r>
              <a:rPr lang="en-CA" dirty="0">
                <a:hlinkClick r:id="rId3"/>
              </a:rPr>
              <a:t>www.surreynowleader.com/news/bia-</a:t>
            </a:r>
            <a:r>
              <a:rPr lang="en-CA" dirty="0"/>
              <a:t>	takes-issue-with-</a:t>
            </a:r>
            <a:r>
              <a:rPr lang="en-CA" dirty="0" err="1"/>
              <a:t>citys</a:t>
            </a:r>
            <a:r>
              <a:rPr lang="en-CA" dirty="0"/>
              <a:t>-parking-plan-for-downtown-</a:t>
            </a:r>
            <a:r>
              <a:rPr lang="en-CA" dirty="0" err="1"/>
              <a:t>cloverdale</a:t>
            </a:r>
            <a:r>
              <a:rPr lang="en-CA" dirty="0"/>
              <a:t>/.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Brown, Janet. “Big Rigs Continue to Cause Big Problems in Surrey.” CKNW, Global News, 1 Mar. 	2019, 5:58 am, globalnews.ca/news/5011738/truck-traffic-surrey/.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Griffin, Kevin. “Do Cities Require Too Many Parking Stalls Be Built?” Www.vancouversun.com, 	Vancouver 	Sun, 2 Aug. 2016, www.vancouversun.com/news/citiesrequiremany parking stalls 	built/11706097/story.html.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Reid, Amy. “UPDATE: Surrey Council Votes to Bring Parking Enforcement in-House - Surrey 	Now.” Leader, Surrey Now-Leader, 21 June 2019, 11:51 am, 	www.surreynowleader.com/news/surrey-council-to-consider-bringing-parking-	enforcement-in-house/.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“Surrey Faces Unusual and Expensive Problem of Too Many Parking Spaces | CBC News.” 	</a:t>
            </a:r>
            <a:r>
              <a:rPr lang="en-CA" dirty="0" err="1"/>
              <a:t>CBCnews</a:t>
            </a:r>
            <a:r>
              <a:rPr lang="en-CA" dirty="0"/>
              <a:t>, CBC/Radio Canada, 14 Dec. 2017, 11:38 am, 	www.cbc.ca/news/canada/british-columbia/surrey-city-centre-parking-1.4448683.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Wolfe, Michael. “What Are the Benefits of Lowering Taxes?” </a:t>
            </a:r>
            <a:r>
              <a:rPr lang="en-CA" dirty="0" err="1"/>
              <a:t>Bizfluent</a:t>
            </a:r>
            <a:r>
              <a:rPr lang="en-CA" dirty="0"/>
              <a:t>, </a:t>
            </a:r>
            <a:r>
              <a:rPr lang="en-CA" dirty="0" err="1"/>
              <a:t>Bizfluent</a:t>
            </a:r>
            <a:r>
              <a:rPr lang="en-CA" dirty="0"/>
              <a:t>, 11 Feb. 2019, 	bizfluent.com/about-7283858-benefits-lowering-taxes-.html.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 err="1"/>
              <a:t>Zytaruk</a:t>
            </a:r>
            <a:r>
              <a:rPr lang="en-CA" dirty="0"/>
              <a:t>, Tom. “Surrey Council Approves on-Street Truck Parking Program - Surrey Now.” 	Leader, Surrey Now-Leader, 21 July 2020, 11:49 am, 	www.surreynowleader.com/news/surrey-council-approves-on-street-truck-parking-	program/.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Bibliography: Municipal Parking Lots and Structures: Part 2</a:t>
            </a:r>
            <a:endParaRPr dirty="0"/>
          </a:p>
        </p:txBody>
      </p:sp>
      <p:sp>
        <p:nvSpPr>
          <p:cNvPr id="231" name="Google Shape;231;p2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655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Reid, Amy. “UPDATE: Surrey Council Votes to Bring Parking Enforcement in-House - Surrey Now.” 	Leader, Surrey Now-Leader, 21 June 2019, 11:51 am, 	www.surreynowleader.com/news/surrey-council-to-consider-bringing-parking-	enforcement-in-house/.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“Surrey Faces Unusual and Expensive Problem of Too Many Parking Spaces | CBC News.” 	</a:t>
            </a:r>
            <a:r>
              <a:rPr lang="en-CA" dirty="0" err="1"/>
              <a:t>CBCnews</a:t>
            </a:r>
            <a:r>
              <a:rPr lang="en-CA" dirty="0"/>
              <a:t>, 	CBC/Radio Canada, 14 Dec. 2017, 11:38 am, 	</a:t>
            </a:r>
            <a:r>
              <a:rPr lang="en-CA" dirty="0">
                <a:hlinkClick r:id="rId3"/>
              </a:rPr>
              <a:t>www.cbc.ca/news/canada/british-</a:t>
            </a:r>
            <a:r>
              <a:rPr lang="en-CA" dirty="0"/>
              <a:t>	</a:t>
            </a:r>
            <a:r>
              <a:rPr lang="en-CA" dirty="0" err="1"/>
              <a:t>columbia</a:t>
            </a:r>
            <a:r>
              <a:rPr lang="en-CA" dirty="0"/>
              <a:t>/surrey-city-centre-parking-1.4448683.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Wolfe, Michael. “What Are the Benefits of Lowering Taxes?” </a:t>
            </a:r>
            <a:r>
              <a:rPr lang="en-CA" dirty="0" err="1"/>
              <a:t>Bizfluent</a:t>
            </a:r>
            <a:r>
              <a:rPr lang="en-CA" dirty="0"/>
              <a:t>, </a:t>
            </a:r>
            <a:r>
              <a:rPr lang="en-CA" dirty="0" err="1"/>
              <a:t>Bizfluent</a:t>
            </a:r>
            <a:r>
              <a:rPr lang="en-CA" dirty="0"/>
              <a:t>, 11 Feb. 2019, 	bizfluent.com/about-7283858-benefits-lowering-taxes-.html.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70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5D6C-C71C-4041-8EF2-4FCC4D36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Bibliography: Municipal Parking Lots and Structures: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538A-14B1-49E5-BF41-35633B6AC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CA" dirty="0" err="1"/>
              <a:t>Zytaruk</a:t>
            </a:r>
            <a:r>
              <a:rPr lang="en-CA" dirty="0"/>
              <a:t>, Tom. “Surrey Council Approves on-Street Truck Parking Program - Surrey Now.” Leader, 	Surrey Now-Leader, 21 July 2020, 11:49 am, 	www.surreynowleader.com/news/surrey-council-approves-on-street-truck-parking-	program/.</a:t>
            </a:r>
          </a:p>
        </p:txBody>
      </p:sp>
    </p:spTree>
    <p:extLst>
      <p:ext uri="{BB962C8B-B14F-4D97-AF65-F5344CB8AC3E}">
        <p14:creationId xmlns:p14="http://schemas.microsoft.com/office/powerpoint/2010/main" val="2275945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E16C-8BEB-4A2C-8782-6F10C9CD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75282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5542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“Republican Faction”?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307575"/>
            <a:ext cx="7505700" cy="27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Right wing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Conservative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We believe in-</a:t>
            </a:r>
            <a:endParaRPr sz="15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Limited role of government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Preserving traditions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Cautious change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Pro-business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Punishments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Limited taxes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8000" y="1373975"/>
            <a:ext cx="1667600" cy="139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475" y="431975"/>
            <a:ext cx="2590750" cy="33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 rotWithShape="1">
          <a:blip r:embed="rId5">
            <a:alphaModFix/>
          </a:blip>
          <a:srcRect l="4220" r="-4219"/>
          <a:stretch/>
        </p:blipFill>
        <p:spPr>
          <a:xfrm>
            <a:off x="5103325" y="3074645"/>
            <a:ext cx="1667600" cy="176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6">
            <a:alphaModFix/>
          </a:blip>
          <a:srcRect b="6820"/>
          <a:stretch/>
        </p:blipFill>
        <p:spPr>
          <a:xfrm>
            <a:off x="2909025" y="3305100"/>
            <a:ext cx="1842700" cy="13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72"/>
    </mc:Choice>
    <mc:Fallback>
      <p:transition spd="slow" advTm="2077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768950" y="5140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Public Health in Surrey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261500" y="1102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200" b="1">
                <a:solidFill>
                  <a:srgbClr val="000000"/>
                </a:solidFill>
              </a:rPr>
              <a:t>Drugs- </a:t>
            </a:r>
            <a:endParaRPr sz="1200"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Intake of drugs because of seasonal depression and the pandemic.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Huge effects on both, mental and physical health.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1386 deaths so far due to drug overdose around B.C. alone.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3 deaths in 12 hours in Surrey (Nov 19).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b="1">
                <a:solidFill>
                  <a:srgbClr val="000000"/>
                </a:solidFill>
              </a:rPr>
              <a:t>COVID-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Cases increasing everyday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Every school has had exposure.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Most cases in the province.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Taking increases in cases lightly.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Not enough precautions.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6" name="Google Shape;146;p15"/>
          <p:cNvPicPr preferRelativeResize="0"/>
          <p:nvPr/>
        </p:nvPicPr>
        <p:blipFill rotWithShape="1">
          <a:blip r:embed="rId3">
            <a:alphaModFix/>
          </a:blip>
          <a:srcRect l="5420" t="3618" r="-5419" b="3608"/>
          <a:stretch/>
        </p:blipFill>
        <p:spPr>
          <a:xfrm>
            <a:off x="5403650" y="1289574"/>
            <a:ext cx="1296950" cy="11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 rotWithShape="1">
          <a:blip r:embed="rId4">
            <a:alphaModFix/>
          </a:blip>
          <a:srcRect b="7028"/>
          <a:stretch/>
        </p:blipFill>
        <p:spPr>
          <a:xfrm>
            <a:off x="6568900" y="1922363"/>
            <a:ext cx="972900" cy="16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1800" y="2973313"/>
            <a:ext cx="1380924" cy="18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7151" y="2853050"/>
            <a:ext cx="1784848" cy="178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819150" y="4739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819150" y="11870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00"/>
              <a:t>Imprisonment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00"/>
              <a:t>Fines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solidFill>
                  <a:srgbClr val="000000"/>
                </a:solidFill>
              </a:rPr>
              <a:t>Make healthcare more expensive</a:t>
            </a:r>
            <a:endParaRPr sz="16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700">
                <a:solidFill>
                  <a:srgbClr val="000000"/>
                </a:solidFill>
              </a:rPr>
              <a:t>Privatize healthcare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625" y="473900"/>
            <a:ext cx="20389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350" y="2842425"/>
            <a:ext cx="2640300" cy="18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r="8307"/>
          <a:stretch/>
        </p:blipFill>
        <p:spPr>
          <a:xfrm>
            <a:off x="6953375" y="1428500"/>
            <a:ext cx="17564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 rotWithShape="1">
          <a:blip r:embed="rId6">
            <a:alphaModFix/>
          </a:blip>
          <a:srcRect l="-22174" t="-22174"/>
          <a:stretch/>
        </p:blipFill>
        <p:spPr>
          <a:xfrm>
            <a:off x="4807699" y="2266685"/>
            <a:ext cx="1756425" cy="242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819150" y="4538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Counterpoints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648375" y="10178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“Support free or low-cost government-controlled health care”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</a:rPr>
              <a:t>“Educate people and spend funds in building more Rehab Centers”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00" y="1622412"/>
            <a:ext cx="1580175" cy="13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4">
            <a:alphaModFix/>
          </a:blip>
          <a:srcRect b="4834"/>
          <a:stretch/>
        </p:blipFill>
        <p:spPr>
          <a:xfrm>
            <a:off x="2834075" y="3375400"/>
            <a:ext cx="1827225" cy="13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819150" y="493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Municipal Parking Lots and Structures in Surrey, BC</a:t>
            </a: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819150" y="1639125"/>
            <a:ext cx="7505700" cy="29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200" dirty="0">
                <a:solidFill>
                  <a:srgbClr val="000000"/>
                </a:solidFill>
              </a:rPr>
              <a:t>The construction of new parking spots near rapid transit.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200" dirty="0">
                <a:solidFill>
                  <a:srgbClr val="000000"/>
                </a:solidFill>
              </a:rPr>
              <a:t>Only 20 to 25% of the parking lot is filled up with cars.</a:t>
            </a:r>
            <a:r>
              <a:rPr lang="en" sz="900" dirty="0">
                <a:solidFill>
                  <a:srgbClr val="000000"/>
                </a:solidFill>
              </a:rPr>
              <a:t> </a:t>
            </a:r>
            <a:endParaRPr sz="900" dirty="0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200" dirty="0">
                <a:solidFill>
                  <a:srgbClr val="000000"/>
                </a:solidFill>
              </a:rPr>
              <a:t>There are limited places where drivers can park their trucks.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b="1" dirty="0">
              <a:solidFill>
                <a:srgbClr val="000000"/>
              </a:solidFill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850" y="3195825"/>
            <a:ext cx="2184150" cy="12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575" y="3195825"/>
            <a:ext cx="1480476" cy="127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875" y="3195823"/>
            <a:ext cx="2085975" cy="12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62"/>
    </mc:Choice>
    <mc:Fallback xmlns="">
      <p:transition spd="slow" advTm="5676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819150" y="524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768925" y="1347750"/>
            <a:ext cx="7505700" cy="32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Reduce the parking requirements in those areas that need it in a safe, efficient and in a cost-effective manner.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 the parking pay stations for every five minutes so that less money is paid.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Selling parking stalls that are seperated from apartments, generally, in an affordable manner.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250" y="2793325"/>
            <a:ext cx="3134275" cy="17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00"/>
    </mc:Choice>
    <mc:Fallback xmlns="">
      <p:transition spd="slow" advTm="45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819150" y="4136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Counterpoints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819150" y="1187050"/>
            <a:ext cx="7505700" cy="3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taxes to make more economic growth and more business productivity.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Focusing on changes that will be more important in the society.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. </a:t>
            </a:r>
            <a:endParaRPr sz="1600"/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100" y="1563225"/>
            <a:ext cx="3035075" cy="9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975" y="3052075"/>
            <a:ext cx="1474000" cy="14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33"/>
    </mc:Choice>
    <mc:Fallback xmlns="">
      <p:transition spd="slow" advTm="2443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: Public Housing in Surrey</a:t>
            </a:r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Citizens are struggling to pay for mortgage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hard to find affordable housing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Fix the stress test by taking it away from mortgage renewals </a:t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525" y="2446963"/>
            <a:ext cx="21336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425" y="3235588"/>
            <a:ext cx="310515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840</Words>
  <Application>Microsoft Office PowerPoint</Application>
  <PresentationFormat>On-screen Show (16:9)</PresentationFormat>
  <Paragraphs>83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Arial</vt:lpstr>
      <vt:lpstr>Times New Roman</vt:lpstr>
      <vt:lpstr>Nunito</vt:lpstr>
      <vt:lpstr>Shift</vt:lpstr>
      <vt:lpstr>Replublican Faction Vs Problems in Surrey</vt:lpstr>
      <vt:lpstr>Why “Republican Faction”?</vt:lpstr>
      <vt:lpstr>Problem: Public Health in Surrey</vt:lpstr>
      <vt:lpstr>Solutions</vt:lpstr>
      <vt:lpstr>Counterpoints</vt:lpstr>
      <vt:lpstr>Problem: Municipal Parking Lots and Structures in Surrey, BC</vt:lpstr>
      <vt:lpstr>Solutions</vt:lpstr>
      <vt:lpstr>Counterpoints</vt:lpstr>
      <vt:lpstr>Problem : Public Housing in Surrey</vt:lpstr>
      <vt:lpstr>Solutions- Public Housing </vt:lpstr>
      <vt:lpstr>Counterpoints - Public Housing </vt:lpstr>
      <vt:lpstr>Bibliography: Municipal Parking Lots and Structures: Part 1</vt:lpstr>
      <vt:lpstr>Bibliography: Municipal Parking Lots and Structures: Part 2</vt:lpstr>
      <vt:lpstr>Bibliography: Municipal Parking Lots and Structures: Part 3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Replublican Faction Vs Problems in Surrey</dc:title>
  <dc:creator>Sarthak Nadkarni</dc:creator>
  <cp:lastModifiedBy>Sarthak Nadkarni</cp:lastModifiedBy>
  <cp:revision>8</cp:revision>
  <dcterms:modified xsi:type="dcterms:W3CDTF">2020-11-30T05:40:49Z</dcterms:modified>
</cp:coreProperties>
</file>